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6F42AA-7FEF-4A2D-B2FB-AA5471B5494F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688181-FB85-4BF4-ABF2-DF9ADD5F8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62792-CA22-4BC2-ABBD-3DCB2B2601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D0FF1-C67C-4D86-BA50-EBD05D6F26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F96FB-09BB-41D1-83E3-2A006B845C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88A3-DFE2-4977-91E3-1594C80B42A2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B5CC-BEB8-4737-BE2F-ACBD498A8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8761-2F8A-4D56-8C29-134C73F16726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14B3-10AB-408F-A89F-508BCDBA0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B08E-3752-4944-B9C5-6880A7F02B4E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86F5-CE13-432F-9014-816C5F43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AE17-4915-4512-B49A-CFA75FEC0C73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5231-8BF2-49C7-A5D6-9DE17FB88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B93C-2AE4-40B1-87D5-7B3E11DC3281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3F4E-32B1-4526-BD42-70841A0D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6FE8-5F97-4E29-A05C-D0C898505D6B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856D-F53B-449E-9988-A0FE9D812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A665-0E7F-49C6-8D2F-230AE8A85430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369B-282F-4C94-A0A1-B4EE3961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9274-1D1A-4B68-9B00-2C4DAC1573FB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E78B-0280-4E19-BC40-BB093994C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E200-1AAE-4EB1-8FC2-E9C7335A48B5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5E3F-6365-449B-930D-38D89398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9065-DADE-4431-A696-307D406F01FA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1A96-6C6B-4B4C-BE38-0160CA60D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96D6-000C-4F22-BAD6-B462DD84E650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D618-AD62-4F90-9F62-363D49CAB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3A3C2-D9D7-44E4-A61F-1EB3F99F28BF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47EDB8-8F34-4194-B3B2-830A0AE57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surnames.com/images/ulysses_s_grant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://research.surnames.com/images/robert_e_lee.gi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086600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u="sng" smtClean="0"/>
              <a:t>Causes of the Civil War</a:t>
            </a:r>
          </a:p>
        </p:txBody>
      </p:sp>
      <p:pic>
        <p:nvPicPr>
          <p:cNvPr id="2051" name="Picture 2" descr="http://research.surnames.com/images/civil_war_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9892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Uylsses S. Gra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438400"/>
            <a:ext cx="19700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Robert E. Le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438400"/>
            <a:ext cx="20685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45475" cy="731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Kansas-Nebraska Act</a:t>
            </a:r>
            <a:endParaRPr lang="en-US" sz="4000" b="1" u="sng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68875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Created two northern territories with Popular Sovereignty (people choose whether slavery legal or not)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Opponents of slavery created the Republican Party (yes, the modern  Republican Party)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Set off “Bleeding Kansas”. Violence erupts between pro and anti-slavery groups</a:t>
            </a:r>
          </a:p>
        </p:txBody>
      </p:sp>
      <p:pic>
        <p:nvPicPr>
          <p:cNvPr id="11268" name="Picture 5" descr="http://www.legendsofamerica.com/photos-americanhistory/BleedingKansas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36591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443-LEFT_MAP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2291" name="Picture 3" descr="P443-KEY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661025"/>
            <a:ext cx="3657600" cy="1196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423-MAP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38950"/>
          </a:xfrm>
          <a:noFill/>
        </p:spPr>
      </p:pic>
      <p:pic>
        <p:nvPicPr>
          <p:cNvPr id="13315" name="Picture 3" descr="P423-KEY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553075"/>
            <a:ext cx="3124200" cy="1304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Dred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Scott Decision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err="1" smtClean="0"/>
              <a:t>Dred</a:t>
            </a:r>
            <a:r>
              <a:rPr lang="en-US" sz="3000" dirty="0" smtClean="0"/>
              <a:t> Scott was a slave taken to a free state, then back to a slave state. He sued for freedom when his master died.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The Supreme Court Ruled: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dirty="0" smtClean="0"/>
              <a:t>1)</a:t>
            </a:r>
            <a:r>
              <a:rPr lang="en-US" sz="3000" dirty="0" err="1" smtClean="0"/>
              <a:t>Dred</a:t>
            </a:r>
            <a:r>
              <a:rPr lang="en-US" sz="3000" dirty="0" smtClean="0"/>
              <a:t> Scott was not a citizen 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dirty="0" smtClean="0"/>
              <a:t>    so he cannot sue in court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dirty="0" smtClean="0"/>
              <a:t>2)African Americans had  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dirty="0" smtClean="0"/>
              <a:t>    no rights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dirty="0" smtClean="0"/>
              <a:t>3)Missouri Compromise was unconstitutional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pic>
        <p:nvPicPr>
          <p:cNvPr id="14340" name="Picture 5" descr="http://schools.nashua.edu/myclass/poulinc/apush/AP%20US%20History/dred%20scot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Abolitionists</a:t>
            </a:r>
          </a:p>
        </p:txBody>
      </p:sp>
      <p:pic>
        <p:nvPicPr>
          <p:cNvPr id="15363" name="Picture 2" descr="http://www.eyewitnesstohistory.com/images/johnbrow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69557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5486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There were many people opposed to slavery in the North.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Most of these individuals used peaceful means to protest slavery. Frederick Douglas, Sojourner Truth, and William Lloyd Garrison were writers and speakers against slavery.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Harriett Tubman founded the Underground Railroad and helped slaves to freedom.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John Brown advocated violence to end slavery and raided the US military arsenal in Harpers Ferry, VA to steal guns to arm slaves and start a revolt </a:t>
            </a:r>
          </a:p>
          <a:p>
            <a:r>
              <a:rPr lang="en-US" sz="2400">
                <a:latin typeface="Calibri" pitchFamily="34" charset="0"/>
              </a:rPr>
              <a:t> 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019800" y="1600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John Brown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457-MAP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6387" name="Picture 3" descr="P457-KEY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462588"/>
            <a:ext cx="3429000" cy="1395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Failure of Unionism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5200" y="1371600"/>
            <a:ext cx="5257800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Abraham Lincoln is elected President in November 1860</a:t>
            </a:r>
          </a:p>
          <a:p>
            <a:pPr eaLnBrk="1" hangingPunct="1"/>
            <a:r>
              <a:rPr lang="en-US" sz="2400" smtClean="0"/>
              <a:t>Southerners believed that Lincoln planned to free all slaves  </a:t>
            </a:r>
          </a:p>
          <a:p>
            <a:pPr eaLnBrk="1" hangingPunct="1"/>
            <a:r>
              <a:rPr lang="en-US" sz="2400" smtClean="0"/>
              <a:t>South Carolina seceded from the United States in December, 1860</a:t>
            </a:r>
          </a:p>
          <a:p>
            <a:pPr eaLnBrk="1" hangingPunct="1"/>
            <a:r>
              <a:rPr lang="en-US" sz="2400" smtClean="0"/>
              <a:t>Mississippi, Florida, Alabama, Georgia, Louisiana, and Texas quickly follow</a:t>
            </a:r>
          </a:p>
          <a:p>
            <a:pPr eaLnBrk="1" hangingPunct="1"/>
            <a:r>
              <a:rPr lang="en-US" sz="2400" b="1" smtClean="0"/>
              <a:t>The Confederate States of America </a:t>
            </a:r>
            <a:r>
              <a:rPr lang="en-US" sz="2400" smtClean="0"/>
              <a:t>formed in Feb. 1861</a:t>
            </a:r>
          </a:p>
          <a:p>
            <a:pPr eaLnBrk="1" hangingPunct="1"/>
            <a:r>
              <a:rPr lang="en-US" sz="2400" smtClean="0"/>
              <a:t>Jefferson Davis elected President of the CSA</a:t>
            </a:r>
          </a:p>
        </p:txBody>
      </p:sp>
      <p:pic>
        <p:nvPicPr>
          <p:cNvPr id="17412" name="Picture 6" descr="http://www.selfhelpdaily.com/wp-content/uploads/2010/02/Abraham-Linco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467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88068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543800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Failure of Unionism continues</a:t>
            </a:r>
            <a:endParaRPr lang="en-US" b="1" u="sng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7912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Fort Sumter in Charleston, South Carolina is attacked by Confederate troops</a:t>
            </a:r>
          </a:p>
          <a:p>
            <a:pPr eaLnBrk="1" hangingPunct="1"/>
            <a:r>
              <a:rPr lang="en-US" sz="2400" smtClean="0"/>
              <a:t>Lincoln calls up 75,000 troops to defend the Union and retake the Confederacy</a:t>
            </a:r>
          </a:p>
          <a:p>
            <a:pPr eaLnBrk="1" hangingPunct="1"/>
            <a:r>
              <a:rPr lang="en-US" sz="2400" smtClean="0"/>
              <a:t>Virginia, North Carolina, Tennessee, and Arkansas join the Confederacy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in April, 1861</a:t>
            </a:r>
          </a:p>
          <a:p>
            <a:pPr eaLnBrk="1" hangingPunct="1"/>
            <a:r>
              <a:rPr lang="en-US" sz="2400" smtClean="0"/>
              <a:t>Border States (Maryland, Kentucky,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and Missouri) and West Virginia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vote to stay in the Union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pic>
        <p:nvPicPr>
          <p:cNvPr id="18436" name="Picture 5" descr="ftsumter.jpg (4821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11563"/>
            <a:ext cx="33909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452-MAP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59" name="Picture 3" descr="P452-KEY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45038"/>
            <a:ext cx="2514600" cy="2112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Growing Division in the 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9525" y="1600200"/>
            <a:ext cx="32162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North</a:t>
            </a:r>
          </a:p>
          <a:p>
            <a:pPr eaLnBrk="1" hangingPunct="1"/>
            <a:r>
              <a:rPr lang="en-US" sz="2400" smtClean="0"/>
              <a:t>Industrialized</a:t>
            </a:r>
          </a:p>
          <a:p>
            <a:pPr eaLnBrk="1" hangingPunct="1"/>
            <a:r>
              <a:rPr lang="en-US" sz="2400" smtClean="0"/>
              <a:t>Railroads</a:t>
            </a:r>
          </a:p>
          <a:p>
            <a:pPr eaLnBrk="1" hangingPunct="1"/>
            <a:r>
              <a:rPr lang="en-US" sz="2400" smtClean="0"/>
              <a:t>Telegraph</a:t>
            </a:r>
          </a:p>
          <a:p>
            <a:pPr eaLnBrk="1" hangingPunct="1"/>
            <a:r>
              <a:rPr lang="en-US" sz="2400" smtClean="0"/>
              <a:t>Trade Unions</a:t>
            </a:r>
          </a:p>
          <a:p>
            <a:pPr eaLnBrk="1" hangingPunct="1"/>
            <a:r>
              <a:rPr lang="en-US" sz="2400" smtClean="0"/>
              <a:t>Immigrants from Europe</a:t>
            </a:r>
          </a:p>
          <a:p>
            <a:pPr eaLnBrk="1" hangingPunct="1"/>
            <a:endParaRPr lang="en-US" sz="2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37338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South</a:t>
            </a:r>
          </a:p>
          <a:p>
            <a:pPr eaLnBrk="1" hangingPunct="1"/>
            <a:r>
              <a:rPr lang="en-US" sz="2400" smtClean="0"/>
              <a:t>Agriculture</a:t>
            </a:r>
          </a:p>
          <a:p>
            <a:pPr eaLnBrk="1" hangingPunct="1"/>
            <a:r>
              <a:rPr lang="en-US" sz="2400" smtClean="0"/>
              <a:t>Cotton</a:t>
            </a:r>
          </a:p>
          <a:p>
            <a:pPr eaLnBrk="1" hangingPunct="1"/>
            <a:r>
              <a:rPr lang="en-US" sz="2400" smtClean="0"/>
              <a:t>Yeomen and Tenant Farmers</a:t>
            </a:r>
          </a:p>
          <a:p>
            <a:pPr eaLnBrk="1" hangingPunct="1"/>
            <a:r>
              <a:rPr lang="en-US" sz="2400" smtClean="0"/>
              <a:t>Plantations</a:t>
            </a:r>
          </a:p>
          <a:p>
            <a:pPr eaLnBrk="1" hangingPunct="1"/>
            <a:r>
              <a:rPr lang="en-US" sz="2400" smtClean="0"/>
              <a:t>Slavery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pic>
        <p:nvPicPr>
          <p:cNvPr id="3077" name="Picture 5" descr="MCj02291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220821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C:\Documents and Settings\tstewart\Local Settings\Temporary Internet Files\Content.IE5\UBJKJ4AW\MP9004035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6482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Sectionalism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4800600"/>
          </a:xfrm>
        </p:spPr>
        <p:txBody>
          <a:bodyPr/>
          <a:lstStyle/>
          <a:p>
            <a:pPr eaLnBrk="1" hangingPunct="1"/>
            <a:r>
              <a:rPr lang="en-US" smtClean="0"/>
              <a:t>During the 1850s, conflict between different areas of North Carolina increased.</a:t>
            </a:r>
          </a:p>
          <a:p>
            <a:pPr eaLnBrk="1" hangingPunct="1"/>
            <a:r>
              <a:rPr lang="en-US" smtClean="0"/>
              <a:t>Western areas grew less cotton and wheat and needed fewer slaves.</a:t>
            </a:r>
          </a:p>
          <a:p>
            <a:pPr eaLnBrk="1" hangingPunct="1"/>
            <a:r>
              <a:rPr lang="en-US" smtClean="0"/>
              <a:t>Eastern areas increased cotton production and needed more slaves.</a:t>
            </a:r>
          </a:p>
          <a:p>
            <a:pPr eaLnBrk="1" hangingPunct="1"/>
            <a:r>
              <a:rPr lang="en-US" smtClean="0"/>
              <a:t>Sectionalism also effected the US as a whole. North versus South, West versus East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The Cotton Gin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Cotton Gin (engine) was invented by Eli Whitney</a:t>
            </a:r>
          </a:p>
          <a:p>
            <a:pPr eaLnBrk="1" hangingPunct="1"/>
            <a:r>
              <a:rPr lang="en-US" sz="2400" smtClean="0"/>
              <a:t>The Cotton Gin separated cotton seeds from the fibers, a job that was previously done by hand.</a:t>
            </a:r>
          </a:p>
          <a:p>
            <a:pPr eaLnBrk="1" hangingPunct="1"/>
            <a:r>
              <a:rPr lang="en-US" sz="2400" smtClean="0"/>
              <a:t>The invention caused an increase in the production of cotton, which caused an increase in plantations and slavery</a:t>
            </a:r>
          </a:p>
          <a:p>
            <a:pPr eaLnBrk="1" hangingPunct="1"/>
            <a:endParaRPr lang="en-US" smtClean="0"/>
          </a:p>
        </p:txBody>
      </p:sp>
      <p:pic>
        <p:nvPicPr>
          <p:cNvPr id="5124" name="Picture 5" descr="C:\Documents and Settings\tstewart\Local Settings\Temporary Internet Files\Content.IE5\TQY59P07\MC9002151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32225"/>
            <a:ext cx="3124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www.beyondbooks.org/slavery/images/cottonproductionchar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609600"/>
            <a:ext cx="73914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398-RIGHT_MAP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350"/>
            <a:ext cx="9144000" cy="6851650"/>
          </a:xfrm>
          <a:noFill/>
        </p:spPr>
      </p:pic>
      <p:pic>
        <p:nvPicPr>
          <p:cNvPr id="7171" name="Picture 3" descr="P398-RIGHT_KEY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5959475"/>
            <a:ext cx="4038600" cy="89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398-LEFT_MAP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463"/>
            <a:ext cx="9144000" cy="6840537"/>
          </a:xfrm>
          <a:noFill/>
        </p:spPr>
      </p:pic>
      <p:pic>
        <p:nvPicPr>
          <p:cNvPr id="8195" name="Picture 3" descr="P398-LEFT_KEY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5554663"/>
            <a:ext cx="3429000" cy="1303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705600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Compromise of 1850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5334000" cy="5105400"/>
          </a:xfrm>
        </p:spPr>
        <p:txBody>
          <a:bodyPr/>
          <a:lstStyle/>
          <a:p>
            <a:pPr eaLnBrk="1" hangingPunct="1"/>
            <a:r>
              <a:rPr lang="en-US" sz="2400" b="1" u="sng" smtClean="0"/>
              <a:t>Manifest Destiny</a:t>
            </a:r>
            <a:r>
              <a:rPr lang="en-US" sz="2400" smtClean="0"/>
              <a:t>: the belief that the US should control all the land from Atlantic to Pacific.</a:t>
            </a:r>
          </a:p>
          <a:p>
            <a:pPr eaLnBrk="1" hangingPunct="1"/>
            <a:r>
              <a:rPr lang="en-US" sz="2400" smtClean="0"/>
              <a:t>1844: James K. Polk (from North Carolina)elected President. </a:t>
            </a:r>
          </a:p>
          <a:p>
            <a:pPr eaLnBrk="1" hangingPunct="1"/>
            <a:r>
              <a:rPr lang="en-US" sz="2400" smtClean="0"/>
              <a:t>Polk annexed (added) Texas to the US. This led to war with Mexico over the land.</a:t>
            </a:r>
          </a:p>
          <a:p>
            <a:pPr eaLnBrk="1" hangingPunct="1"/>
            <a:r>
              <a:rPr lang="en-US" sz="2400" b="1" u="sng" smtClean="0"/>
              <a:t>Compromise of 1850</a:t>
            </a:r>
            <a:r>
              <a:rPr lang="en-US" sz="2400" smtClean="0"/>
              <a:t>: allowed California to enter the Union as a free state, introduced Popular Sovereignty (the will of the people), and made a stronger fugitive slave law.</a:t>
            </a:r>
          </a:p>
        </p:txBody>
      </p:sp>
      <p:pic>
        <p:nvPicPr>
          <p:cNvPr id="9220" name="Picture 6" descr="http://www.independent.co.uk/multimedia/archive/00113/james-k-polk_113829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096000" y="17526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James K. Polk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443-RIGHT_MAP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0243" name="Picture 3" descr="P443-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025"/>
            <a:ext cx="3657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543</Words>
  <Application>Microsoft Office PowerPoint</Application>
  <PresentationFormat>On-screen Show (4:3)</PresentationFormat>
  <Paragraphs>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Causes of the Civil War</vt:lpstr>
      <vt:lpstr>Growing Division in the US</vt:lpstr>
      <vt:lpstr>Sectionalism</vt:lpstr>
      <vt:lpstr>The Cotton Gin</vt:lpstr>
      <vt:lpstr>Slide 5</vt:lpstr>
      <vt:lpstr>Slide 6</vt:lpstr>
      <vt:lpstr>Slide 7</vt:lpstr>
      <vt:lpstr>The Compromise of 1850</vt:lpstr>
      <vt:lpstr>Slide 9</vt:lpstr>
      <vt:lpstr>The Kansas-Nebraska Act</vt:lpstr>
      <vt:lpstr>Slide 11</vt:lpstr>
      <vt:lpstr>Slide 12</vt:lpstr>
      <vt:lpstr>Dred Scott Decision</vt:lpstr>
      <vt:lpstr>Abolitionists</vt:lpstr>
      <vt:lpstr>Slide 15</vt:lpstr>
      <vt:lpstr>The Failure of Unionism</vt:lpstr>
      <vt:lpstr>The Failure of Unionism continues</vt:lpstr>
      <vt:lpstr>Slide 18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Civil War</dc:title>
  <dc:creator>tstewart</dc:creator>
  <cp:lastModifiedBy>Steven Fine</cp:lastModifiedBy>
  <cp:revision>4</cp:revision>
  <dcterms:created xsi:type="dcterms:W3CDTF">2011-01-12T15:43:18Z</dcterms:created>
  <dcterms:modified xsi:type="dcterms:W3CDTF">2013-11-19T12:50:44Z</dcterms:modified>
</cp:coreProperties>
</file>