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v-homes.com/real-estate-listings/act-nc-winston-salem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of NC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Basic Facts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Located in the </a:t>
            </a:r>
            <a:r>
              <a:rPr lang="en-US" b="1" dirty="0" smtClean="0"/>
              <a:t>southeastern</a:t>
            </a:r>
            <a:r>
              <a:rPr lang="en-US" dirty="0" smtClean="0"/>
              <a:t> United States</a:t>
            </a:r>
            <a:endParaRPr lang="en-US" sz="2800" dirty="0" smtClean="0"/>
          </a:p>
          <a:p>
            <a:pPr lvl="0"/>
            <a:r>
              <a:rPr lang="en-US" dirty="0" smtClean="0"/>
              <a:t>Bounded </a:t>
            </a:r>
            <a:endParaRPr lang="en-US" sz="2800" dirty="0" smtClean="0"/>
          </a:p>
          <a:p>
            <a:pPr lvl="1"/>
            <a:r>
              <a:rPr lang="en-US" dirty="0" smtClean="0"/>
              <a:t>on the </a:t>
            </a:r>
            <a:r>
              <a:rPr lang="en-US" b="1" dirty="0" smtClean="0"/>
              <a:t>north</a:t>
            </a:r>
            <a:r>
              <a:rPr lang="en-US" dirty="0" smtClean="0"/>
              <a:t> by Virginia </a:t>
            </a:r>
            <a:endParaRPr lang="en-US" sz="2400" dirty="0" smtClean="0"/>
          </a:p>
          <a:p>
            <a:pPr lvl="1"/>
            <a:r>
              <a:rPr lang="en-US" dirty="0" smtClean="0"/>
              <a:t>on the west by </a:t>
            </a:r>
            <a:r>
              <a:rPr lang="en-US" b="1" dirty="0" smtClean="0"/>
              <a:t>Tennessee</a:t>
            </a:r>
            <a:r>
              <a:rPr lang="en-US" dirty="0" smtClean="0"/>
              <a:t> </a:t>
            </a:r>
            <a:endParaRPr lang="en-US" sz="2400" dirty="0" smtClean="0"/>
          </a:p>
          <a:p>
            <a:pPr lvl="1"/>
            <a:r>
              <a:rPr lang="en-US" dirty="0" smtClean="0"/>
              <a:t>on the </a:t>
            </a:r>
            <a:r>
              <a:rPr lang="en-US" b="1" dirty="0" smtClean="0"/>
              <a:t>south </a:t>
            </a:r>
            <a:r>
              <a:rPr lang="en-US" dirty="0" smtClean="0"/>
              <a:t>by </a:t>
            </a:r>
            <a:r>
              <a:rPr lang="en-US" b="1" dirty="0" smtClean="0"/>
              <a:t>Georgia</a:t>
            </a:r>
            <a:r>
              <a:rPr lang="en-US" dirty="0" smtClean="0"/>
              <a:t> and South Carolina </a:t>
            </a:r>
            <a:endParaRPr lang="en-US" sz="2400" dirty="0" smtClean="0"/>
          </a:p>
          <a:p>
            <a:pPr lvl="1"/>
            <a:r>
              <a:rPr lang="en-US" dirty="0" smtClean="0"/>
              <a:t>on the </a:t>
            </a:r>
            <a:r>
              <a:rPr lang="en-US" b="1" dirty="0" smtClean="0"/>
              <a:t>east</a:t>
            </a:r>
            <a:r>
              <a:rPr lang="en-US" dirty="0" smtClean="0"/>
              <a:t> by Atlantic Ocean </a:t>
            </a:r>
            <a:endParaRPr lang="en-US" sz="2400" dirty="0" smtClean="0"/>
          </a:p>
          <a:p>
            <a:pPr lvl="0"/>
            <a:r>
              <a:rPr lang="en-US" dirty="0" smtClean="0"/>
              <a:t>its </a:t>
            </a:r>
            <a:r>
              <a:rPr lang="en-US" b="1" dirty="0" smtClean="0"/>
              <a:t>longest</a:t>
            </a:r>
            <a:r>
              <a:rPr lang="en-US" dirty="0" smtClean="0"/>
              <a:t> east-west point is about </a:t>
            </a:r>
            <a:r>
              <a:rPr lang="en-US" b="1" dirty="0" smtClean="0"/>
              <a:t>500 miles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r>
              <a:rPr lang="en-US" dirty="0" smtClean="0"/>
              <a:t>its </a:t>
            </a:r>
            <a:r>
              <a:rPr lang="en-US" b="1" dirty="0" smtClean="0"/>
              <a:t>widest</a:t>
            </a:r>
            <a:r>
              <a:rPr lang="en-US" dirty="0" smtClean="0"/>
              <a:t> north-south point is about </a:t>
            </a:r>
            <a:r>
              <a:rPr lang="en-US" b="1" dirty="0" smtClean="0"/>
              <a:t>180</a:t>
            </a:r>
            <a:r>
              <a:rPr lang="en-US" dirty="0" smtClean="0"/>
              <a:t> miles </a:t>
            </a:r>
            <a:endParaRPr lang="en-US" sz="2800" dirty="0" smtClean="0"/>
          </a:p>
          <a:p>
            <a:pPr lvl="0"/>
            <a:r>
              <a:rPr lang="en-US" dirty="0" smtClean="0"/>
              <a:t>covers </a:t>
            </a:r>
            <a:r>
              <a:rPr lang="en-US" b="1" dirty="0" smtClean="0"/>
              <a:t>about 53,000</a:t>
            </a:r>
            <a:r>
              <a:rPr lang="en-US" dirty="0" smtClean="0"/>
              <a:t> </a:t>
            </a:r>
            <a:r>
              <a:rPr lang="en-US" b="1" dirty="0" smtClean="0"/>
              <a:t>square</a:t>
            </a:r>
            <a:r>
              <a:rPr lang="en-US" dirty="0" smtClean="0"/>
              <a:t> </a:t>
            </a:r>
            <a:r>
              <a:rPr lang="en-US" b="1" dirty="0" smtClean="0"/>
              <a:t>miles</a:t>
            </a:r>
            <a:endParaRPr lang="en-US" sz="2800" dirty="0" smtClean="0"/>
          </a:p>
          <a:p>
            <a:pPr lvl="0"/>
            <a:r>
              <a:rPr lang="en-US" dirty="0" smtClean="0"/>
              <a:t>is about the size of </a:t>
            </a:r>
            <a:r>
              <a:rPr lang="en-US" b="1" dirty="0" smtClean="0"/>
              <a:t>England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r>
              <a:rPr lang="en-US" dirty="0" smtClean="0"/>
              <a:t>is known as one of the </a:t>
            </a:r>
            <a:r>
              <a:rPr lang="en-US" b="1" dirty="0" smtClean="0"/>
              <a:t>South Atlantic</a:t>
            </a:r>
            <a:r>
              <a:rPr lang="en-US" dirty="0" smtClean="0"/>
              <a:t> states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TIDEWATER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from the </a:t>
            </a:r>
            <a:r>
              <a:rPr lang="en-US" b="1" dirty="0" smtClean="0"/>
              <a:t>ocean </a:t>
            </a:r>
            <a:r>
              <a:rPr lang="en-US" dirty="0" smtClean="0"/>
              <a:t>to about </a:t>
            </a:r>
            <a:r>
              <a:rPr lang="en-US" b="1" dirty="0" smtClean="0"/>
              <a:t>20-30</a:t>
            </a:r>
            <a:r>
              <a:rPr lang="en-US" dirty="0" smtClean="0"/>
              <a:t> miles inland </a:t>
            </a:r>
          </a:p>
          <a:p>
            <a:pPr lvl="0"/>
            <a:r>
              <a:rPr lang="en-US" dirty="0" smtClean="0"/>
              <a:t> contains a series of </a:t>
            </a:r>
            <a:r>
              <a:rPr lang="en-US" b="1" dirty="0" smtClean="0"/>
              <a:t>barrier islands</a:t>
            </a:r>
            <a:r>
              <a:rPr lang="en-US" dirty="0" smtClean="0"/>
              <a:t> that border the ocean known as the </a:t>
            </a:r>
            <a:r>
              <a:rPr lang="en-US" b="1" dirty="0" smtClean="0"/>
              <a:t>Outer Banks</a:t>
            </a:r>
            <a:endParaRPr lang="en-US" dirty="0" smtClean="0"/>
          </a:p>
          <a:p>
            <a:pPr lvl="0"/>
            <a:r>
              <a:rPr lang="en-US" b="1" dirty="0" smtClean="0"/>
              <a:t>Capes</a:t>
            </a:r>
            <a:r>
              <a:rPr lang="en-US" dirty="0" smtClean="0"/>
              <a:t>: (parts of the islands that </a:t>
            </a:r>
            <a:r>
              <a:rPr lang="en-US" b="1" dirty="0" smtClean="0"/>
              <a:t>jut</a:t>
            </a:r>
            <a:r>
              <a:rPr lang="en-US" dirty="0" smtClean="0"/>
              <a:t> far out into ocean): Cape </a:t>
            </a:r>
            <a:r>
              <a:rPr lang="en-US" b="1" dirty="0" smtClean="0"/>
              <a:t>Fear</a:t>
            </a:r>
            <a:r>
              <a:rPr lang="en-US" dirty="0" smtClean="0"/>
              <a:t>, Cape </a:t>
            </a:r>
            <a:r>
              <a:rPr lang="en-US" b="1" dirty="0" smtClean="0"/>
              <a:t>Lookout</a:t>
            </a:r>
            <a:r>
              <a:rPr lang="en-US" dirty="0" smtClean="0"/>
              <a:t>, Cape </a:t>
            </a:r>
            <a:r>
              <a:rPr lang="en-US" b="1" dirty="0" smtClean="0"/>
              <a:t>Hatteras</a:t>
            </a:r>
            <a:r>
              <a:rPr lang="en-US" dirty="0" smtClean="0"/>
              <a:t> (</a:t>
            </a:r>
            <a:r>
              <a:rPr lang="en-US" b="1" dirty="0" smtClean="0"/>
              <a:t>“Graveyard of the Atlantic”)</a:t>
            </a:r>
            <a:r>
              <a:rPr lang="en-US" dirty="0" smtClean="0"/>
              <a:t>. In 1800’s </a:t>
            </a:r>
            <a:r>
              <a:rPr lang="en-US" b="1" dirty="0" smtClean="0"/>
              <a:t>lighthouses</a:t>
            </a:r>
            <a:r>
              <a:rPr lang="en-US" dirty="0" smtClean="0"/>
              <a:t> were built to help warn ships </a:t>
            </a:r>
            <a:r>
              <a:rPr lang="en-US" b="1" dirty="0" smtClean="0"/>
              <a:t>away</a:t>
            </a:r>
            <a:r>
              <a:rPr lang="en-US" dirty="0" smtClean="0"/>
              <a:t> from dangerous waters.</a:t>
            </a:r>
          </a:p>
          <a:p>
            <a:pPr lvl="0"/>
            <a:r>
              <a:rPr lang="en-US" b="1" dirty="0" smtClean="0"/>
              <a:t>Sounds: </a:t>
            </a:r>
            <a:r>
              <a:rPr lang="en-US" dirty="0" smtClean="0"/>
              <a:t>(</a:t>
            </a:r>
            <a:r>
              <a:rPr lang="en-US" b="1" dirty="0" smtClean="0"/>
              <a:t>tide less</a:t>
            </a:r>
            <a:r>
              <a:rPr lang="en-US" dirty="0" smtClean="0"/>
              <a:t> body of water between barrier islands and mainland). </a:t>
            </a:r>
          </a:p>
          <a:p>
            <a:r>
              <a:rPr lang="en-US" dirty="0" smtClean="0"/>
              <a:t>Major sounds are: </a:t>
            </a:r>
            <a:r>
              <a:rPr lang="en-US" b="1" dirty="0" smtClean="0"/>
              <a:t>Albemarle</a:t>
            </a:r>
            <a:r>
              <a:rPr lang="en-US" dirty="0" smtClean="0"/>
              <a:t> and P</a:t>
            </a:r>
            <a:r>
              <a:rPr lang="en-US" b="1" dirty="0" smtClean="0"/>
              <a:t>amlico</a:t>
            </a:r>
            <a:r>
              <a:rPr lang="en-US" dirty="0" smtClean="0"/>
              <a:t> (</a:t>
            </a:r>
            <a:r>
              <a:rPr lang="en-US" b="1" dirty="0" smtClean="0"/>
              <a:t>Lake</a:t>
            </a:r>
            <a:r>
              <a:rPr lang="en-US" dirty="0" smtClean="0"/>
              <a:t> </a:t>
            </a:r>
            <a:r>
              <a:rPr lang="en-US" b="1" dirty="0" err="1" smtClean="0"/>
              <a:t>Mattamuskeet</a:t>
            </a:r>
            <a:r>
              <a:rPr lang="en-US" dirty="0" smtClean="0"/>
              <a:t> is located between Pamlico &amp; Albemarle Sounds) </a:t>
            </a:r>
          </a:p>
          <a:p>
            <a:r>
              <a:rPr lang="en-US" dirty="0" smtClean="0"/>
              <a:t>Major Tidewater coastal towns -</a:t>
            </a:r>
            <a:r>
              <a:rPr lang="en-US" b="1" dirty="0" smtClean="0"/>
              <a:t>Morehead City</a:t>
            </a:r>
            <a:r>
              <a:rPr lang="en-US" dirty="0" smtClean="0"/>
              <a:t> &amp; </a:t>
            </a:r>
            <a:r>
              <a:rPr lang="en-US" b="1" dirty="0" smtClean="0"/>
              <a:t>Wilmington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COASTAL 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located between </a:t>
            </a:r>
            <a:r>
              <a:rPr lang="en-US" b="1" dirty="0" smtClean="0"/>
              <a:t>Atlantic</a:t>
            </a:r>
            <a:r>
              <a:rPr lang="en-US" dirty="0" smtClean="0"/>
              <a:t> Ocean and the </a:t>
            </a:r>
            <a:r>
              <a:rPr lang="en-US" b="1" dirty="0" smtClean="0"/>
              <a:t>fall line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covers nearly </a:t>
            </a:r>
            <a:r>
              <a:rPr lang="en-US" b="1" dirty="0" smtClean="0"/>
              <a:t>45</a:t>
            </a:r>
            <a:r>
              <a:rPr lang="en-US" dirty="0" smtClean="0"/>
              <a:t>% of state’s </a:t>
            </a:r>
            <a:r>
              <a:rPr lang="en-US" b="1" dirty="0" smtClean="0"/>
              <a:t>landmass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elevations range from </a:t>
            </a:r>
            <a:r>
              <a:rPr lang="en-US" b="1" dirty="0" smtClean="0"/>
              <a:t>sea level</a:t>
            </a:r>
            <a:r>
              <a:rPr lang="en-US" dirty="0" smtClean="0"/>
              <a:t> to </a:t>
            </a:r>
            <a:r>
              <a:rPr lang="en-US" b="1" dirty="0" smtClean="0"/>
              <a:t>4</a:t>
            </a:r>
            <a:r>
              <a:rPr lang="en-US" dirty="0" smtClean="0"/>
              <a:t>00-</a:t>
            </a:r>
            <a:r>
              <a:rPr lang="en-US" b="1" dirty="0" smtClean="0"/>
              <a:t>5</a:t>
            </a:r>
            <a:r>
              <a:rPr lang="en-US" dirty="0" smtClean="0"/>
              <a:t>00 ft. at the </a:t>
            </a:r>
            <a:r>
              <a:rPr lang="en-US" b="1" dirty="0" smtClean="0"/>
              <a:t>fall </a:t>
            </a:r>
            <a:r>
              <a:rPr lang="en-US" dirty="0" smtClean="0"/>
              <a:t>line</a:t>
            </a:r>
          </a:p>
          <a:p>
            <a:pPr lvl="0"/>
            <a:r>
              <a:rPr lang="en-US" dirty="0" smtClean="0"/>
              <a:t>stretches </a:t>
            </a:r>
            <a:r>
              <a:rPr lang="en-US" b="1" dirty="0" smtClean="0"/>
              <a:t>70</a:t>
            </a:r>
            <a:r>
              <a:rPr lang="en-US" dirty="0" smtClean="0"/>
              <a:t>-100 miles from Tidewater to </a:t>
            </a:r>
            <a:r>
              <a:rPr lang="en-US" b="1" dirty="0" smtClean="0"/>
              <a:t>fall line</a:t>
            </a:r>
            <a:endParaRPr lang="en-US" dirty="0" smtClean="0"/>
          </a:p>
          <a:p>
            <a:pPr lvl="0"/>
            <a:r>
              <a:rPr lang="en-US" dirty="0" smtClean="0"/>
              <a:t>contains </a:t>
            </a:r>
            <a:r>
              <a:rPr lang="en-US" b="1" dirty="0" smtClean="0"/>
              <a:t>sandy soil</a:t>
            </a:r>
            <a:r>
              <a:rPr lang="en-US" dirty="0" smtClean="0"/>
              <a:t>—prime </a:t>
            </a:r>
            <a:r>
              <a:rPr lang="en-US" b="1" dirty="0" smtClean="0"/>
              <a:t>agricultural</a:t>
            </a:r>
            <a:r>
              <a:rPr lang="en-US" dirty="0" smtClean="0"/>
              <a:t> region </a:t>
            </a:r>
          </a:p>
          <a:p>
            <a:pPr lvl="0"/>
            <a:r>
              <a:rPr lang="en-US" dirty="0" smtClean="0"/>
              <a:t>Main crops - </a:t>
            </a:r>
            <a:r>
              <a:rPr lang="en-US" b="1" dirty="0" smtClean="0"/>
              <a:t>tobacco</a:t>
            </a:r>
            <a:r>
              <a:rPr lang="en-US" dirty="0" smtClean="0"/>
              <a:t>, </a:t>
            </a:r>
            <a:r>
              <a:rPr lang="en-US" b="1" dirty="0" smtClean="0"/>
              <a:t>cotton</a:t>
            </a:r>
            <a:r>
              <a:rPr lang="en-US" dirty="0" smtClean="0"/>
              <a:t>, corn, wheat. </a:t>
            </a:r>
          </a:p>
          <a:p>
            <a:pPr lvl="0"/>
            <a:r>
              <a:rPr lang="en-US" dirty="0" smtClean="0"/>
              <a:t> Beef &amp; dairy cattle, hogs, &amp; </a:t>
            </a:r>
            <a:r>
              <a:rPr lang="en-US" b="1" dirty="0" smtClean="0"/>
              <a:t>poultry</a:t>
            </a:r>
            <a:r>
              <a:rPr lang="en-US" dirty="0" smtClean="0"/>
              <a:t>- common </a:t>
            </a:r>
            <a:r>
              <a:rPr lang="en-US" dirty="0" smtClean="0"/>
              <a:t>livestock.</a:t>
            </a:r>
          </a:p>
          <a:p>
            <a:pPr lvl="0"/>
            <a:r>
              <a:rPr lang="en-US" b="1" dirty="0" err="1" smtClean="0"/>
              <a:t>Sandhills</a:t>
            </a:r>
            <a:r>
              <a:rPr lang="en-US" dirty="0" smtClean="0"/>
              <a:t> </a:t>
            </a:r>
            <a:r>
              <a:rPr lang="en-US" dirty="0" smtClean="0"/>
              <a:t>named because of </a:t>
            </a:r>
            <a:r>
              <a:rPr lang="en-US" b="1" dirty="0" smtClean="0"/>
              <a:t>deep sandy soil</a:t>
            </a:r>
            <a:r>
              <a:rPr lang="en-US" dirty="0" smtClean="0"/>
              <a:t>—noted for its </a:t>
            </a:r>
            <a:r>
              <a:rPr lang="en-US" b="1" dirty="0" smtClean="0"/>
              <a:t>golf</a:t>
            </a:r>
            <a:r>
              <a:rPr lang="en-US" dirty="0" smtClean="0"/>
              <a:t> </a:t>
            </a:r>
            <a:r>
              <a:rPr lang="en-US" dirty="0" smtClean="0"/>
              <a:t>courses</a:t>
            </a:r>
          </a:p>
          <a:p>
            <a:pPr lvl="0"/>
            <a:r>
              <a:rPr lang="en-US" dirty="0" smtClean="0"/>
              <a:t>Major </a:t>
            </a:r>
            <a:r>
              <a:rPr lang="en-US" dirty="0" smtClean="0"/>
              <a:t>Coastal Plain towns: </a:t>
            </a:r>
            <a:r>
              <a:rPr lang="en-US" b="1" dirty="0" smtClean="0"/>
              <a:t>Fayetteville</a:t>
            </a:r>
            <a:r>
              <a:rPr lang="en-US" dirty="0" smtClean="0"/>
              <a:t> &amp;</a:t>
            </a:r>
            <a:r>
              <a:rPr lang="en-US" b="1" dirty="0" smtClean="0"/>
              <a:t> Southern Pines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PIEDMONT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located between the fall line and the </a:t>
            </a:r>
            <a:r>
              <a:rPr lang="en-US" b="1" dirty="0" smtClean="0"/>
              <a:t>Blue Ridge Mts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stretches approximately </a:t>
            </a:r>
            <a:r>
              <a:rPr lang="en-US" b="1" dirty="0" smtClean="0"/>
              <a:t>200</a:t>
            </a:r>
            <a:r>
              <a:rPr lang="en-US" dirty="0" smtClean="0"/>
              <a:t> miles</a:t>
            </a:r>
          </a:p>
          <a:p>
            <a:pPr lvl="0"/>
            <a:r>
              <a:rPr lang="en-US" dirty="0" smtClean="0"/>
              <a:t> covers nearly </a:t>
            </a:r>
            <a:r>
              <a:rPr lang="en-US" b="1" dirty="0" smtClean="0"/>
              <a:t>39</a:t>
            </a:r>
            <a:r>
              <a:rPr lang="en-US" dirty="0" smtClean="0"/>
              <a:t>% of state’s landmass            </a:t>
            </a:r>
          </a:p>
          <a:p>
            <a:pPr lvl="0"/>
            <a:r>
              <a:rPr lang="en-US" dirty="0" smtClean="0"/>
              <a:t> </a:t>
            </a:r>
            <a:r>
              <a:rPr lang="en-US" b="1" dirty="0" smtClean="0"/>
              <a:t>elevations</a:t>
            </a:r>
            <a:r>
              <a:rPr lang="en-US" dirty="0" smtClean="0"/>
              <a:t> from </a:t>
            </a:r>
            <a:r>
              <a:rPr lang="en-US" b="1" dirty="0" smtClean="0"/>
              <a:t>5</a:t>
            </a:r>
            <a:r>
              <a:rPr lang="en-US" dirty="0" smtClean="0"/>
              <a:t>00-</a:t>
            </a:r>
            <a:r>
              <a:rPr lang="en-US" b="1" dirty="0" smtClean="0"/>
              <a:t>1,500</a:t>
            </a:r>
            <a:r>
              <a:rPr lang="en-US" dirty="0" smtClean="0"/>
              <a:t> ft. (moving </a:t>
            </a:r>
            <a:r>
              <a:rPr lang="en-US" b="1" dirty="0" smtClean="0"/>
              <a:t>east</a:t>
            </a:r>
            <a:r>
              <a:rPr lang="en-US" dirty="0" smtClean="0"/>
              <a:t> to </a:t>
            </a:r>
            <a:r>
              <a:rPr lang="en-US" b="1" dirty="0" smtClean="0"/>
              <a:t>west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Center of the state’s </a:t>
            </a:r>
            <a:r>
              <a:rPr lang="en-US" b="1" dirty="0" smtClean="0"/>
              <a:t>urban population</a:t>
            </a:r>
            <a:endParaRPr lang="en-US" dirty="0" smtClean="0"/>
          </a:p>
          <a:p>
            <a:pPr lvl="0"/>
            <a:r>
              <a:rPr lang="en-US" dirty="0" smtClean="0"/>
              <a:t>Major cities include: Raleigh (capital), Charlotte, Greensboro, Winston-Salem, Durham  </a:t>
            </a:r>
            <a:r>
              <a:rPr lang="en-US" u="sng" dirty="0" smtClean="0">
                <a:hlinkClick r:id="rId2"/>
              </a:rPr>
              <a:t> 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Center of state’s </a:t>
            </a:r>
            <a:r>
              <a:rPr lang="en-US" b="1" dirty="0" smtClean="0"/>
              <a:t>manufacturing</a:t>
            </a:r>
            <a:r>
              <a:rPr lang="en-US" dirty="0" smtClean="0"/>
              <a:t>:  </a:t>
            </a:r>
            <a:r>
              <a:rPr lang="en-US" b="1" dirty="0" smtClean="0"/>
              <a:t>textiles, tobacco, furniture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Before </a:t>
            </a:r>
            <a:r>
              <a:rPr lang="en-US" b="1" dirty="0" smtClean="0"/>
              <a:t>1849</a:t>
            </a:r>
            <a:r>
              <a:rPr lang="en-US" dirty="0" smtClean="0"/>
              <a:t>, NC was the country’s leading </a:t>
            </a:r>
            <a:r>
              <a:rPr lang="en-US" b="1" dirty="0" smtClean="0"/>
              <a:t>gold </a:t>
            </a:r>
            <a:r>
              <a:rPr lang="en-US" dirty="0" smtClean="0"/>
              <a:t>producing state </a:t>
            </a:r>
          </a:p>
          <a:p>
            <a:r>
              <a:rPr lang="en-US" dirty="0" smtClean="0"/>
              <a:t>           (In Charlotte the </a:t>
            </a:r>
            <a:r>
              <a:rPr lang="en-US" b="1" dirty="0" smtClean="0"/>
              <a:t>federal </a:t>
            </a:r>
            <a:r>
              <a:rPr lang="en-US" dirty="0" smtClean="0"/>
              <a:t>government once </a:t>
            </a:r>
            <a:r>
              <a:rPr lang="en-US" b="1" dirty="0" smtClean="0"/>
              <a:t>minted gold</a:t>
            </a:r>
            <a:r>
              <a:rPr lang="en-US" dirty="0" smtClean="0"/>
              <a:t> coins)  </a:t>
            </a:r>
          </a:p>
          <a:p>
            <a:pPr lvl="0"/>
            <a:r>
              <a:rPr lang="en-US" b="1" dirty="0" smtClean="0"/>
              <a:t>Red clay</a:t>
            </a:r>
            <a:r>
              <a:rPr lang="en-US" dirty="0" smtClean="0"/>
              <a:t> soil--variety of </a:t>
            </a:r>
            <a:r>
              <a:rPr lang="en-US" b="1" dirty="0" smtClean="0"/>
              <a:t>products</a:t>
            </a:r>
            <a:endParaRPr lang="en-US" dirty="0" smtClean="0"/>
          </a:p>
          <a:p>
            <a:pPr lvl="0"/>
            <a:r>
              <a:rPr lang="en-US" dirty="0" smtClean="0"/>
              <a:t>Center of </a:t>
            </a:r>
            <a:r>
              <a:rPr lang="en-US" b="1" dirty="0" smtClean="0"/>
              <a:t>higher</a:t>
            </a:r>
            <a:r>
              <a:rPr lang="en-US" dirty="0" smtClean="0"/>
              <a:t> education (UNC, Duke, NC State)</a:t>
            </a:r>
          </a:p>
          <a:p>
            <a:pPr lvl="0"/>
            <a:r>
              <a:rPr lang="en-US" dirty="0" smtClean="0"/>
              <a:t>Center of </a:t>
            </a:r>
            <a:r>
              <a:rPr lang="en-US" b="1" dirty="0" smtClean="0"/>
              <a:t>cultural</a:t>
            </a:r>
            <a:r>
              <a:rPr lang="en-US" dirty="0" smtClean="0"/>
              <a:t> activities (Museums, NC Zoo, Sports, etc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located between </a:t>
            </a:r>
            <a:r>
              <a:rPr lang="en-US" b="1" dirty="0" smtClean="0"/>
              <a:t>Piedmont</a:t>
            </a:r>
            <a:r>
              <a:rPr lang="en-US" dirty="0" smtClean="0"/>
              <a:t> and </a:t>
            </a:r>
            <a:r>
              <a:rPr lang="en-US" b="1" dirty="0" smtClean="0"/>
              <a:t>Tennessee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covers </a:t>
            </a:r>
            <a:r>
              <a:rPr lang="en-US" b="1" dirty="0" smtClean="0"/>
              <a:t>6,000</a:t>
            </a:r>
            <a:r>
              <a:rPr lang="en-US" dirty="0" smtClean="0"/>
              <a:t> square miles </a:t>
            </a:r>
          </a:p>
          <a:p>
            <a:pPr lvl="0"/>
            <a:r>
              <a:rPr lang="en-US" dirty="0" smtClean="0"/>
              <a:t> elevations from </a:t>
            </a:r>
            <a:r>
              <a:rPr lang="en-US" b="1" dirty="0" smtClean="0"/>
              <a:t>1,500</a:t>
            </a:r>
            <a:r>
              <a:rPr lang="en-US" dirty="0" smtClean="0"/>
              <a:t>(</a:t>
            </a:r>
            <a:r>
              <a:rPr lang="en-US" b="1" dirty="0" smtClean="0"/>
              <a:t>east</a:t>
            </a:r>
            <a:r>
              <a:rPr lang="en-US" dirty="0" smtClean="0"/>
              <a:t>) to </a:t>
            </a:r>
            <a:r>
              <a:rPr lang="en-US" b="1" dirty="0" smtClean="0"/>
              <a:t>6,684</a:t>
            </a:r>
            <a:r>
              <a:rPr lang="en-US" dirty="0" smtClean="0"/>
              <a:t> ft. </a:t>
            </a:r>
          </a:p>
          <a:p>
            <a:pPr lvl="0"/>
            <a:r>
              <a:rPr lang="en-US" b="1" dirty="0" smtClean="0"/>
              <a:t>Mount Mitchell</a:t>
            </a:r>
            <a:r>
              <a:rPr lang="en-US" dirty="0" smtClean="0"/>
              <a:t>--highest peak in NC and </a:t>
            </a:r>
            <a:r>
              <a:rPr lang="en-US" b="1" dirty="0" smtClean="0"/>
              <a:t>eastern </a:t>
            </a:r>
            <a:r>
              <a:rPr lang="en-US" dirty="0" smtClean="0"/>
              <a:t>U.S.</a:t>
            </a:r>
          </a:p>
          <a:p>
            <a:pPr lvl="0"/>
            <a:r>
              <a:rPr lang="en-US" dirty="0" smtClean="0"/>
              <a:t>about </a:t>
            </a:r>
            <a:r>
              <a:rPr lang="en-US" b="1" dirty="0" smtClean="0"/>
              <a:t>200 miles</a:t>
            </a:r>
            <a:r>
              <a:rPr lang="en-US" dirty="0" smtClean="0"/>
              <a:t> long and </a:t>
            </a:r>
            <a:r>
              <a:rPr lang="en-US" b="1" dirty="0" smtClean="0"/>
              <a:t>15-50</a:t>
            </a:r>
            <a:r>
              <a:rPr lang="en-US" dirty="0" smtClean="0"/>
              <a:t> miles wide </a:t>
            </a:r>
          </a:p>
          <a:p>
            <a:pPr lvl="0"/>
            <a:r>
              <a:rPr lang="en-US" dirty="0" smtClean="0"/>
              <a:t>part of </a:t>
            </a:r>
            <a:r>
              <a:rPr lang="en-US" b="1" dirty="0" smtClean="0"/>
              <a:t>Appalachian</a:t>
            </a:r>
            <a:r>
              <a:rPr lang="en-US" dirty="0" smtClean="0"/>
              <a:t> chain (runs </a:t>
            </a:r>
            <a:r>
              <a:rPr lang="en-US" b="1" dirty="0" smtClean="0"/>
              <a:t>southwest</a:t>
            </a:r>
            <a:r>
              <a:rPr lang="en-US" dirty="0" smtClean="0"/>
              <a:t> to </a:t>
            </a:r>
            <a:r>
              <a:rPr lang="en-US" b="1" dirty="0" smtClean="0"/>
              <a:t>northeast</a:t>
            </a:r>
            <a:r>
              <a:rPr lang="en-US" dirty="0" smtClean="0"/>
              <a:t>--from </a:t>
            </a:r>
            <a:r>
              <a:rPr lang="en-US" b="1" dirty="0" smtClean="0"/>
              <a:t>Georgia</a:t>
            </a:r>
            <a:r>
              <a:rPr lang="en-US" dirty="0" smtClean="0"/>
              <a:t> to </a:t>
            </a:r>
            <a:r>
              <a:rPr lang="en-US" b="1" dirty="0" smtClean="0"/>
              <a:t>Quebec</a:t>
            </a:r>
            <a:r>
              <a:rPr lang="en-US" dirty="0" smtClean="0"/>
              <a:t>) </a:t>
            </a:r>
          </a:p>
          <a:p>
            <a:pPr lvl="0"/>
            <a:r>
              <a:rPr lang="en-US" b="1" dirty="0" smtClean="0"/>
              <a:t>Blue Ridge</a:t>
            </a:r>
            <a:r>
              <a:rPr lang="en-US" dirty="0" smtClean="0"/>
              <a:t> Mountains--at </a:t>
            </a:r>
            <a:r>
              <a:rPr lang="en-US" b="1" dirty="0" smtClean="0"/>
              <a:t>northeastern</a:t>
            </a:r>
            <a:r>
              <a:rPr lang="en-US" dirty="0" smtClean="0"/>
              <a:t> edge </a:t>
            </a:r>
          </a:p>
          <a:p>
            <a:pPr lvl="0"/>
            <a:r>
              <a:rPr lang="en-US" dirty="0" smtClean="0"/>
              <a:t>Great </a:t>
            </a:r>
            <a:r>
              <a:rPr lang="en-US" b="1" dirty="0" smtClean="0"/>
              <a:t>Smokey</a:t>
            </a:r>
            <a:r>
              <a:rPr lang="en-US" dirty="0" smtClean="0"/>
              <a:t> Mountains --at </a:t>
            </a:r>
            <a:r>
              <a:rPr lang="en-US" b="1" dirty="0" smtClean="0"/>
              <a:t>southwestern </a:t>
            </a:r>
            <a:r>
              <a:rPr lang="en-US" dirty="0" smtClean="0"/>
              <a:t>edge </a:t>
            </a:r>
          </a:p>
          <a:p>
            <a:pPr lvl="0"/>
            <a:r>
              <a:rPr lang="en-US" b="1" dirty="0" smtClean="0"/>
              <a:t>Asheville</a:t>
            </a:r>
            <a:r>
              <a:rPr lang="en-US" dirty="0" smtClean="0"/>
              <a:t>--largest </a:t>
            </a:r>
            <a:r>
              <a:rPr lang="en-US" b="1" dirty="0" smtClean="0"/>
              <a:t>city</a:t>
            </a:r>
            <a:r>
              <a:rPr lang="en-US" dirty="0" smtClean="0"/>
              <a:t> in region</a:t>
            </a:r>
          </a:p>
          <a:p>
            <a:r>
              <a:rPr lang="en-US" smtClean="0"/>
              <a:t>Contains  the state’s largest </a:t>
            </a:r>
            <a:r>
              <a:rPr lang="en-US" b="1" smtClean="0"/>
              <a:t>national forests</a:t>
            </a:r>
            <a:r>
              <a:rPr lang="en-US" smtClean="0"/>
              <a:t> (</a:t>
            </a:r>
            <a:r>
              <a:rPr lang="en-US" b="1" smtClean="0"/>
              <a:t>Pisgah</a:t>
            </a:r>
            <a:r>
              <a:rPr lang="en-US" smtClean="0"/>
              <a:t> </a:t>
            </a:r>
            <a:r>
              <a:rPr lang="en-US" smtClean="0"/>
              <a:t>and </a:t>
            </a:r>
            <a:r>
              <a:rPr lang="en-US" b="1" smtClean="0"/>
              <a:t>Nantahala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Geography of NC</vt:lpstr>
      <vt:lpstr>Basic Facts </vt:lpstr>
      <vt:lpstr>TIDEWATER </vt:lpstr>
      <vt:lpstr>COASTAL PLAIN</vt:lpstr>
      <vt:lpstr>PIEDMONT</vt:lpstr>
      <vt:lpstr>MOUNTAINS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of NC</dc:title>
  <dc:creator/>
  <cp:lastModifiedBy>Steven Fine</cp:lastModifiedBy>
  <cp:revision>1</cp:revision>
  <dcterms:created xsi:type="dcterms:W3CDTF">2006-08-16T00:00:00Z</dcterms:created>
  <dcterms:modified xsi:type="dcterms:W3CDTF">2013-07-24T12:37:25Z</dcterms:modified>
</cp:coreProperties>
</file>