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62BB-556A-4A25-A0AC-8E453284A421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CDA9-C513-4AF7-A38F-15AE7D8C2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8F5F-B517-4218-BF68-82E1ACAA43EF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E438-3311-41BE-BF7C-0C590A933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437C-245C-4162-9B81-41F0F7DC46A3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8104-7654-4CA2-A893-94B18543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C3FA-C869-494A-BEF6-47CFE3168CEF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D4EA-A7D3-45AA-AA25-F015B46DC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FF65-38C1-4BC9-AB86-A7697D16CC9D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8CAE-468B-46D4-80ED-3BA821FBB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9405-DB15-4838-82A9-916FC7D50741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3014-63F6-462E-BB97-47C3CB210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CBD2-5CCF-4CB7-80E0-78AF2A32B491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686B-44BA-49C6-B97D-E6E27912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5124-5C8E-4BD3-8CD4-1CE014060FBE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A4CE-84AD-43DB-B56E-AA78EFCFE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4484-63B1-472C-9CCD-EB9CA10D4EDC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D211-1BC8-4DAE-8B35-55EB67AF0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3BB4-E7CB-44F8-8BE5-6B97D287629F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C4DF-763A-4656-9D70-58B4860AB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A3F91-D067-4CC4-BACD-4264756CFB7F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9CFF-0F16-436B-A3C0-AD1625FD6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D054ED-78DA-4D3A-965D-622D505C952F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E949A3-42A2-4EA3-BE24-6A0E9469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ffiliates.art.com/get.art?T=15049472&amp;A=333916&amp;L=8&amp;P=10032258&amp;S=2&amp;Y=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sonofthesouth.net/revolutionary-war/revolutionary-war-soldiers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cienceviews.com/photo/library/SIA187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0" y="2130425"/>
            <a:ext cx="3429000" cy="1470025"/>
          </a:xfrm>
        </p:spPr>
        <p:txBody>
          <a:bodyPr/>
          <a:lstStyle/>
          <a:p>
            <a:pPr eaLnBrk="1" hangingPunct="1"/>
            <a:r>
              <a:rPr lang="en-US" smtClean="0"/>
              <a:t>Revolutionary </a:t>
            </a:r>
            <a:br>
              <a:rPr lang="en-US" smtClean="0"/>
            </a:br>
            <a:r>
              <a:rPr lang="en-US" smtClean="0"/>
              <a:t>War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6400800" cy="152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Key Events during the Revolutionary War</a:t>
            </a:r>
          </a:p>
        </p:txBody>
      </p:sp>
      <p:pic>
        <p:nvPicPr>
          <p:cNvPr id="2052" name="Picture 2" descr="General George Washing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1733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Revolutionary War Soldie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457200"/>
            <a:ext cx="33337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1782- 1788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1782: British evacuate the southern colonies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1783: British sign peace treaty and leave New York. Washington resigns as head of the army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1787: US Constitution signed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1788: Constitution ratified (approved) by the states</a:t>
            </a:r>
            <a:endParaRPr lang="en-US" dirty="0"/>
          </a:p>
        </p:txBody>
      </p:sp>
      <p:pic>
        <p:nvPicPr>
          <p:cNvPr id="11268" name="Picture 2" descr="http://www.usafa.edu/df/dfh/images/Signing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191000"/>
            <a:ext cx="4330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781800" cy="3733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February: Battle of Moore’s Creek Bridge, NC – Patriots defeat the Loyalists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July: Declaration of Independence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Aug/Sept: British defeat Washington’s army and occupy New York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December: Washington crosses the Delaware River and defeats the British at Trenton, NJ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438400" y="5181600"/>
            <a:ext cx="205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Washington crossing the Delaware River</a:t>
            </a:r>
          </a:p>
        </p:txBody>
      </p:sp>
      <p:pic>
        <p:nvPicPr>
          <p:cNvPr id="3077" name="Picture 2" descr="http://go2.wordpress.com/?id=725X1342&amp;site=aphr.wordpress.com&amp;url=http%3A%2F%2Faphr.files.wordpress.com%2F2008%2F08%2Fwashington_crossing_the_delaware.jpg&amp;sref=http%3A%2F%2Faphr.wordpress.com%2F2008%2F08%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95800"/>
            <a:ext cx="39624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1777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Jan-May : Washington’s army spends winter in New Jersey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Sept: British occupy Philadelphia, PA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Oct: Patriots defeat British at Saratoga, 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December: Washington’s army spends winter at Valley Forge, PA. Soldiers suffer many hardships.</a:t>
            </a:r>
            <a:endParaRPr lang="en-US" dirty="0"/>
          </a:p>
        </p:txBody>
      </p:sp>
      <p:pic>
        <p:nvPicPr>
          <p:cNvPr id="4100" name="Picture 2" descr="Washington at Valley For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24275"/>
            <a:ext cx="6096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1778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Feb: The US and France sign an Alliance against England. The help of France is vital to the war effort.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June: Washington’s army leaves Valley Forge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Dec: British army occupies Savannah, GA</a:t>
            </a:r>
          </a:p>
        </p:txBody>
      </p:sp>
      <p:pic>
        <p:nvPicPr>
          <p:cNvPr id="5124" name="Picture 2" descr="http://24hourbrigade.com/wp-content/uploads/2009/01/valley-fo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86200"/>
            <a:ext cx="3048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www.istockphoto.com/file_thumbview_approve/10217914/2/istockphoto_10217914-american-and-french-friendship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3619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Revolutionary War in the South</a:t>
            </a:r>
          </a:p>
        </p:txBody>
      </p:sp>
      <p:pic>
        <p:nvPicPr>
          <p:cNvPr id="6147" name="Picture 2" descr="Virginia Historical Map: Revolutionary War in the South - 1778-1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6482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1779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Jan – May: Various indecisive battles in Georgia and South Carolina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June: Spain declares war on England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July: British burn cities in Connecticut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Sept: John Paul Jones begins to capture British ships. America starts to develop a navy.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172" name="Picture 2" descr="http://upload.wikimedia.org/wikipedia/commons/f/f2/Cpt_John_Paul_J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33512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5943600" y="62738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John Paul 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May: British defeat Patriots at Charleston, SC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June : Lord Cornwallis becomes head of the British Army in the South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August: British defeat Patriots badly at Camden, SC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October: British are defeated by the </a:t>
            </a:r>
            <a:r>
              <a:rPr lang="en-US" dirty="0" err="1" smtClean="0"/>
              <a:t>Overmountain</a:t>
            </a:r>
            <a:r>
              <a:rPr lang="en-US" dirty="0" smtClean="0"/>
              <a:t> Men at Kings Mountain, 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October: Nathaniel Greene named commander of the Continental Southern Army</a:t>
            </a:r>
            <a:endParaRPr lang="en-US" dirty="0"/>
          </a:p>
        </p:txBody>
      </p:sp>
      <p:pic>
        <p:nvPicPr>
          <p:cNvPr id="8196" name="Picture 2" descr="Lord Lieutenant Cornwal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81200"/>
            <a:ext cx="23717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858000" y="52578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Lord Cornwallis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1781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048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January: British are defeated at Cowpens, SC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March : British defeat General Greene at Guilford Courthouse, NC but they suffer heavy losses.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Sept: French </a:t>
            </a:r>
            <a:r>
              <a:rPr lang="en-US" dirty="0"/>
              <a:t>n</a:t>
            </a:r>
            <a:r>
              <a:rPr lang="en-US" dirty="0" smtClean="0"/>
              <a:t>avy drives the British navy away from the coast of Virginia. This traps the British army.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October: British Army led by General Cornwallis is surrounded, and surrenders at Yorktown, VA </a:t>
            </a:r>
            <a:endParaRPr lang="en-US" dirty="0"/>
          </a:p>
        </p:txBody>
      </p:sp>
      <p:pic>
        <p:nvPicPr>
          <p:cNvPr id="9220" name="Picture 2" descr="http://www.knowledgerush.com/wiki_image/5/51/Yorktown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43037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Revolutionary War in the South</a:t>
            </a:r>
          </a:p>
        </p:txBody>
      </p:sp>
      <p:pic>
        <p:nvPicPr>
          <p:cNvPr id="10243" name="Picture 2" descr="Virginia Historical Map: Revolutionary War in the South - 1778-1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6482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364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Revolutionary  War</vt:lpstr>
      <vt:lpstr>1776</vt:lpstr>
      <vt:lpstr>1777</vt:lpstr>
      <vt:lpstr>1778</vt:lpstr>
      <vt:lpstr>Revolutionary War in the South</vt:lpstr>
      <vt:lpstr>1779</vt:lpstr>
      <vt:lpstr>1780</vt:lpstr>
      <vt:lpstr>1781</vt:lpstr>
      <vt:lpstr>Revolutionary War in the South</vt:lpstr>
      <vt:lpstr>1782- 1788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Revolutionary War</dc:title>
  <dc:creator>tstewart</dc:creator>
  <cp:lastModifiedBy>sfine</cp:lastModifiedBy>
  <cp:revision>34</cp:revision>
  <dcterms:created xsi:type="dcterms:W3CDTF">2010-10-18T13:26:23Z</dcterms:created>
  <dcterms:modified xsi:type="dcterms:W3CDTF">2014-09-15T11:15:15Z</dcterms:modified>
</cp:coreProperties>
</file>